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263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loop="1" showNarration="1">
    <p:present/>
    <p:sldAll/>
    <p:penClr>
      <a:schemeClr val="tx1"/>
    </p:penClr>
  </p:showPr>
  <p:clrMru>
    <a:srgbClr val="FFFFFF"/>
    <a:srgbClr val="B90925"/>
    <a:srgbClr val="D42540"/>
    <a:srgbClr val="BA0926"/>
    <a:srgbClr val="DB0031"/>
    <a:srgbClr val="8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000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79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6B34F-88BB-8E41-AC01-D95299674E2E}" type="datetimeFigureOut">
              <a:rPr lang="de-DE" smtClean="0"/>
              <a:pPr/>
              <a:t>1/27/11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B7C0-AB4A-E244-A79C-F7A1F5D9C4E2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FB7C0-AB4A-E244-A79C-F7A1F5D9C4E2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FB7C0-AB4A-E244-A79C-F7A1F5D9C4E2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42733"/>
            <a:ext cx="7772400" cy="992717"/>
          </a:xfrm>
        </p:spPr>
        <p:txBody>
          <a:bodyPr/>
          <a:lstStyle>
            <a:lvl1pPr>
              <a:defRPr>
                <a:effectLst>
                  <a:reflection stA="70000" endPos="35000" dist="25400" dir="5400000" sy="-100000" algn="bl" rotWithShape="0"/>
                </a:effectLst>
                <a:latin typeface="Helvetica"/>
                <a:cs typeface="Helvetica"/>
              </a:defRPr>
            </a:lvl1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93166"/>
            <a:ext cx="6400800" cy="104563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6465-326F-A141-B9A3-9A784C9428DD}" type="datetimeFigureOut">
              <a:rPr lang="de-DE" smtClean="0"/>
              <a:pPr/>
              <a:t>1/27/11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99F8-79E8-F54C-8DF3-443B07D302ED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Picture 7" descr="logo_entwurf_simo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8321" y="880538"/>
            <a:ext cx="2147358" cy="2147358"/>
          </a:xfrm>
          <a:prstGeom prst="roundRect">
            <a:avLst/>
          </a:prstGeom>
          <a:ln>
            <a:noFill/>
          </a:ln>
          <a:effectLst>
            <a:outerShdw blurRad="152400" dist="50800" dir="1740000">
              <a:srgbClr val="000000"/>
            </a:outerShdw>
          </a:effectLst>
        </p:spPr>
      </p:pic>
    </p:spTree>
  </p:cSld>
  <p:clrMapOvr>
    <a:masterClrMapping/>
  </p:clrMapOvr>
  <p:transition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6465-326F-A141-B9A3-9A784C9428DD}" type="datetimeFigureOut">
              <a:rPr lang="de-DE" smtClean="0"/>
              <a:pPr/>
              <a:t>1/27/11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256B-4684-684D-8F0A-3BF93B9D1B7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6465-326F-A141-B9A3-9A784C9428DD}" type="datetimeFigureOut">
              <a:rPr lang="de-DE" smtClean="0"/>
              <a:pPr/>
              <a:t>1/27/11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256B-4684-684D-8F0A-3BF93B9D1B7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text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6465-326F-A141-B9A3-9A784C9428DD}" type="datetimeFigureOut">
              <a:rPr lang="de-DE" smtClean="0"/>
              <a:pPr/>
              <a:t>1/27/11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6465-326F-A141-B9A3-9A784C9428DD}" type="datetimeFigureOut">
              <a:rPr lang="de-DE" smtClean="0"/>
              <a:pPr/>
              <a:t>1/27/11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6465-326F-A141-B9A3-9A784C9428DD}" type="datetimeFigureOut">
              <a:rPr lang="de-DE" smtClean="0"/>
              <a:pPr/>
              <a:t>1/27/11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256B-4684-684D-8F0A-3BF93B9D1B7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6465-326F-A141-B9A3-9A784C9428DD}" type="datetimeFigureOut">
              <a:rPr lang="de-DE" smtClean="0"/>
              <a:pPr/>
              <a:t>1/27/11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256B-4684-684D-8F0A-3BF93B9D1B7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6465-326F-A141-B9A3-9A784C9428DD}" type="datetimeFigureOut">
              <a:rPr lang="de-DE" smtClean="0"/>
              <a:pPr/>
              <a:t>1/27/11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256B-4684-684D-8F0A-3BF93B9D1B7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6465-326F-A141-B9A3-9A784C9428DD}" type="datetimeFigureOut">
              <a:rPr lang="de-DE" smtClean="0"/>
              <a:pPr/>
              <a:t>1/27/11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256B-4684-684D-8F0A-3BF93B9D1B7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6465-326F-A141-B9A3-9A784C9428DD}" type="datetimeFigureOut">
              <a:rPr lang="de-DE" smtClean="0"/>
              <a:pPr/>
              <a:t>1/27/11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99F8-79E8-F54C-8DF3-443B07D302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6465-326F-A141-B9A3-9A784C9428DD}" type="datetimeFigureOut">
              <a:rPr lang="de-DE" smtClean="0"/>
              <a:pPr/>
              <a:t>1/27/11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256B-4684-684D-8F0A-3BF93B9D1B7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9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text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16465-326F-A141-B9A3-9A784C9428DD}" type="datetimeFigureOut">
              <a:rPr lang="de-DE" smtClean="0"/>
              <a:pPr/>
              <a:t>1/27/11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FE587-6E3C-1B46-A9FA-1903B680ABCD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Connector 6"/>
          <p:cNvSpPr/>
          <p:nvPr userDrawn="1"/>
        </p:nvSpPr>
        <p:spPr>
          <a:xfrm>
            <a:off x="-330200" y="6406158"/>
            <a:ext cx="9753600" cy="1073944"/>
          </a:xfrm>
          <a:prstGeom prst="flowChartConnector">
            <a:avLst/>
          </a:prstGeom>
          <a:gradFill flip="none" rotWithShape="1">
            <a:gsLst>
              <a:gs pos="59000">
                <a:srgbClr val="B90925"/>
              </a:gs>
              <a:gs pos="10000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79400" dist="38100" dir="1764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 descr="weblogo.gi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80295" y="70300"/>
            <a:ext cx="1244600" cy="4086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transition advTm="10000">
    <p:wipe dir="r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/>
          <a:latin typeface="Helvetica"/>
          <a:ea typeface="+mj-ea"/>
          <a:cs typeface="Helvetica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Clr>
          <a:srgbClr val="D42540"/>
        </a:buClr>
        <a:buSzPct val="135000"/>
        <a:buFont typeface="Wingdings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1pPr>
      <a:lvl2pPr marL="971550" indent="-514350" algn="l" defTabSz="457200" rtl="0" eaLnBrk="1" latinLnBrk="0" hangingPunct="1">
        <a:spcBef>
          <a:spcPct val="20000"/>
        </a:spcBef>
        <a:buClr>
          <a:srgbClr val="BA0926"/>
        </a:buClr>
        <a:buSzPct val="90000"/>
        <a:buFont typeface="Lucida Grande"/>
        <a:buChar char="❯"/>
        <a:defRPr sz="24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de-DE" dirty="0" err="1" smtClean="0"/>
              <a:t>mobileHdM</a:t>
            </a:r>
            <a:endParaRPr lang="de-D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4791" y="4593166"/>
            <a:ext cx="6468068" cy="1469371"/>
          </a:xfrm>
        </p:spPr>
        <p:txBody>
          <a:bodyPr>
            <a:noAutofit/>
          </a:bodyPr>
          <a:lstStyle/>
          <a:p>
            <a:r>
              <a:rPr lang="de-DE" dirty="0" smtClean="0"/>
              <a:t>Wintersemester 2010 | 2011</a:t>
            </a:r>
          </a:p>
          <a:p>
            <a:r>
              <a:rPr lang="de-DE" sz="2000" dirty="0" smtClean="0"/>
              <a:t>Simon </a:t>
            </a:r>
            <a:r>
              <a:rPr lang="de-DE" sz="2000" dirty="0" err="1" smtClean="0"/>
              <a:t>Lipke</a:t>
            </a:r>
            <a:r>
              <a:rPr lang="de-DE" sz="2000" dirty="0" smtClean="0"/>
              <a:t> (sl064)</a:t>
            </a:r>
          </a:p>
          <a:p>
            <a:r>
              <a:rPr lang="de-DE" sz="2000" dirty="0" smtClean="0"/>
              <a:t>Andreas </a:t>
            </a:r>
            <a:r>
              <a:rPr lang="de-DE" sz="2000" dirty="0" err="1" smtClean="0"/>
              <a:t>Petsch</a:t>
            </a:r>
            <a:r>
              <a:rPr lang="de-DE" sz="2000" dirty="0" smtClean="0"/>
              <a:t> (ap042)</a:t>
            </a:r>
          </a:p>
          <a:p>
            <a:r>
              <a:rPr lang="de-DE" sz="2000" dirty="0" smtClean="0"/>
              <a:t>Orlando Schäfer (os019)</a:t>
            </a:r>
          </a:p>
        </p:txBody>
      </p:sp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Login</a:t>
            </a:r>
            <a:endParaRPr lang="de-DE" dirty="0"/>
          </a:p>
        </p:txBody>
      </p:sp>
      <p:pic>
        <p:nvPicPr>
          <p:cNvPr id="9" name="Picture 8" descr="Bildschirmfoto 2011-01-18 um 19.24.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76" y="1417638"/>
            <a:ext cx="2514600" cy="4724400"/>
          </a:xfrm>
          <a:prstGeom prst="rect">
            <a:avLst/>
          </a:prstGeom>
          <a:effectLst>
            <a:outerShdw blurRad="152400" dist="50800" dir="2700000">
              <a:srgbClr val="000000"/>
            </a:outerShdw>
          </a:effectLst>
        </p:spPr>
      </p:pic>
      <p:pic>
        <p:nvPicPr>
          <p:cNvPr id="11" name="Picture 10" descr="Bildschirmfoto 2011-01-18 um 19.23.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38" y="1417638"/>
            <a:ext cx="2514600" cy="4724400"/>
          </a:xfrm>
          <a:prstGeom prst="rect">
            <a:avLst/>
          </a:prstGeom>
          <a:effectLst>
            <a:outerShdw blurRad="152400" dist="50800" dir="2700000">
              <a:srgbClr val="000000"/>
            </a:outerShdw>
          </a:effectLst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Newsgroups</a:t>
            </a:r>
            <a:endParaRPr lang="de-DE" dirty="0"/>
          </a:p>
        </p:txBody>
      </p:sp>
      <p:pic>
        <p:nvPicPr>
          <p:cNvPr id="4" name="Picture 3" descr="Bildschirmfoto 2011-01-18 um 20.09.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2514600" cy="4724400"/>
          </a:xfrm>
          <a:prstGeom prst="rect">
            <a:avLst/>
          </a:prstGeom>
          <a:effectLst>
            <a:outerShdw blurRad="152400" dist="50800" dir="2700000">
              <a:srgbClr val="000000"/>
            </a:outerShdw>
          </a:effectLst>
        </p:spPr>
      </p:pic>
      <p:pic>
        <p:nvPicPr>
          <p:cNvPr id="5" name="Picture 4" descr="Bildschirmfoto 2011-01-18 um 19.16.5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430" y="1417638"/>
            <a:ext cx="2514600" cy="4724400"/>
          </a:xfrm>
          <a:prstGeom prst="rect">
            <a:avLst/>
          </a:prstGeom>
          <a:effectLst>
            <a:outerShdw blurRad="152400" dist="50800" dir="2700000">
              <a:srgbClr val="000000"/>
            </a:outerShdw>
          </a:effectLst>
        </p:spPr>
      </p:pic>
      <p:pic>
        <p:nvPicPr>
          <p:cNvPr id="6" name="Picture 5" descr="Bildschirmfoto 2011-01-18 um 19.17.5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660" y="1417638"/>
            <a:ext cx="2514600" cy="4724400"/>
          </a:xfrm>
          <a:prstGeom prst="rect">
            <a:avLst/>
          </a:prstGeom>
          <a:effectLst>
            <a:outerShdw blurRad="152400" dist="50800" dir="2700000">
              <a:srgbClr val="000000"/>
            </a:outerShdw>
          </a:effectLst>
        </p:spPr>
      </p:pic>
      <p:pic>
        <p:nvPicPr>
          <p:cNvPr id="7" name="Picture 6" descr="1295957844_knewsletter.png"/>
          <p:cNvPicPr>
            <a:picLocks noChangeAspect="1"/>
          </p:cNvPicPr>
          <p:nvPr/>
        </p:nvPicPr>
        <p:blipFill>
          <a:blip r:embed="rId6">
            <a:lum bright="-100000" contrast="-100000"/>
          </a:blip>
          <a:stretch>
            <a:fillRect/>
          </a:stretch>
        </p:blipFill>
        <p:spPr>
          <a:xfrm>
            <a:off x="1996440" y="442278"/>
            <a:ext cx="975360" cy="975360"/>
          </a:xfrm>
          <a:prstGeom prst="rect">
            <a:avLst/>
          </a:prstGeom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Stundenplan</a:t>
            </a:r>
            <a:endParaRPr lang="de-DE" dirty="0"/>
          </a:p>
        </p:txBody>
      </p:sp>
      <p:pic>
        <p:nvPicPr>
          <p:cNvPr id="4" name="Picture 3" descr="Bildschirmfoto 2011-01-18 um 19.18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2514600" cy="4724400"/>
          </a:xfrm>
          <a:prstGeom prst="rect">
            <a:avLst/>
          </a:prstGeom>
          <a:effectLst>
            <a:outerShdw blurRad="152400" dist="50800" dir="2700000">
              <a:srgbClr val="000000"/>
            </a:outerShdw>
          </a:effectLst>
        </p:spPr>
      </p:pic>
      <p:pic>
        <p:nvPicPr>
          <p:cNvPr id="5" name="Picture 4" descr="Bildschirmfoto 2011-01-18 um 19.18.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381" y="1417638"/>
            <a:ext cx="2514600" cy="4724400"/>
          </a:xfrm>
          <a:prstGeom prst="rect">
            <a:avLst/>
          </a:prstGeom>
          <a:effectLst>
            <a:outerShdw blurRad="152400" dist="50800" dir="2700000">
              <a:srgbClr val="000000"/>
            </a:outerShdw>
          </a:effectLst>
        </p:spPr>
      </p:pic>
      <p:pic>
        <p:nvPicPr>
          <p:cNvPr id="6" name="Picture 5" descr="Bildschirmfoto 2011-01-18 um 19.19.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563" y="1417638"/>
            <a:ext cx="2514600" cy="4724400"/>
          </a:xfrm>
          <a:prstGeom prst="rect">
            <a:avLst/>
          </a:prstGeom>
          <a:effectLst>
            <a:outerShdw blurRad="152400" dist="50800" dir="2700000">
              <a:srgbClr val="000000"/>
            </a:outerShdw>
          </a:effectLst>
        </p:spPr>
      </p:pic>
      <p:pic>
        <p:nvPicPr>
          <p:cNvPr id="8" name="Picture 7" descr="1295957890_calendar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263" y="54914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Speiseplan</a:t>
            </a:r>
            <a:endParaRPr lang="de-DE" dirty="0"/>
          </a:p>
        </p:txBody>
      </p:sp>
      <p:pic>
        <p:nvPicPr>
          <p:cNvPr id="4" name="Picture 3" descr="Bildschirmfoto 2011-01-24 um 11.54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525" y="1417638"/>
            <a:ext cx="2514600" cy="4724400"/>
          </a:xfrm>
          <a:prstGeom prst="rect">
            <a:avLst/>
          </a:prstGeom>
          <a:effectLst>
            <a:outerShdw blurRad="152400" dist="50800" dir="2700000">
              <a:srgbClr val="000000"/>
            </a:outerShdw>
          </a:effectLst>
        </p:spPr>
      </p:pic>
      <p:pic>
        <p:nvPicPr>
          <p:cNvPr id="5" name="Picture 4" descr="Bildschirmfoto 2011-01-18 um 19.19.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380" y="1417638"/>
            <a:ext cx="2514600" cy="4724400"/>
          </a:xfrm>
          <a:prstGeom prst="rect">
            <a:avLst/>
          </a:prstGeom>
          <a:effectLst>
            <a:outerShdw blurRad="152400" dist="50800" dir="2700000">
              <a:srgbClr val="000000"/>
            </a:outerShdw>
          </a:effectLst>
        </p:spPr>
      </p:pic>
      <p:pic>
        <p:nvPicPr>
          <p:cNvPr id="6" name="Picture 5" descr="1295957828_monotone_fork_spoon_eat_launch_restaurant_dinn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073" y="442278"/>
            <a:ext cx="975360" cy="975360"/>
          </a:xfrm>
          <a:prstGeom prst="rect">
            <a:avLst/>
          </a:prstGeom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KürzelKai</a:t>
            </a:r>
            <a:endParaRPr lang="de-DE" dirty="0"/>
          </a:p>
        </p:txBody>
      </p:sp>
      <p:pic>
        <p:nvPicPr>
          <p:cNvPr id="4" name="Picture 3" descr="Bildschirmfoto 2011-01-18 um 19.22.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04" y="1417638"/>
            <a:ext cx="2514600" cy="4724400"/>
          </a:xfrm>
          <a:prstGeom prst="rect">
            <a:avLst/>
          </a:prstGeom>
          <a:effectLst>
            <a:outerShdw blurRad="152400" dist="50800" dir="2700000">
              <a:srgbClr val="000000"/>
            </a:outerShdw>
          </a:effectLst>
        </p:spPr>
      </p:pic>
      <p:pic>
        <p:nvPicPr>
          <p:cNvPr id="6" name="Picture 5" descr="Bildschirmfoto 2011-01-24 um 22.20.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652" y="1417638"/>
            <a:ext cx="2514600" cy="4724400"/>
          </a:xfrm>
          <a:prstGeom prst="rect">
            <a:avLst/>
          </a:prstGeom>
          <a:effectLst>
            <a:outerShdw blurRad="152400" dist="50800" dir="2700000">
              <a:srgbClr val="000000"/>
            </a:outerShdw>
          </a:effectLst>
        </p:spPr>
      </p:pic>
      <p:pic>
        <p:nvPicPr>
          <p:cNvPr id="5" name="Picture 4" descr="tabbaricon_kuerzelkai@2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137" y="57968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Weiteres</a:t>
            </a:r>
            <a:endParaRPr lang="de-DE" dirty="0"/>
          </a:p>
        </p:txBody>
      </p:sp>
      <p:pic>
        <p:nvPicPr>
          <p:cNvPr id="4" name="Picture 3" descr="Bildschirmfoto 2011-01-24 um 22.21.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196" y="1417638"/>
            <a:ext cx="2514600" cy="4724400"/>
          </a:xfrm>
          <a:prstGeom prst="rect">
            <a:avLst/>
          </a:prstGeom>
          <a:effectLst>
            <a:outerShdw blurRad="152400" dist="50800" dir="2700000">
              <a:srgbClr val="000000"/>
            </a:outerShdw>
          </a:effectLst>
        </p:spPr>
      </p:pic>
      <p:pic>
        <p:nvPicPr>
          <p:cNvPr id="5" name="Picture 4" descr="Bildschirmfoto 2011-01-26 um 09.57.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250" y="1417638"/>
            <a:ext cx="2514600" cy="4724400"/>
          </a:xfrm>
          <a:prstGeom prst="rect">
            <a:avLst/>
          </a:prstGeom>
          <a:effectLst>
            <a:outerShdw blurRad="152400" dist="50800" dir="2700000">
              <a:srgbClr val="000000"/>
            </a:outerShdw>
          </a:effectLst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„Hat schon jemand auf meinen Post in der </a:t>
            </a:r>
            <a:r>
              <a:rPr lang="de-DE" dirty="0" err="1" smtClean="0"/>
              <a:t>Newsgroup</a:t>
            </a:r>
            <a:r>
              <a:rPr lang="de-DE" dirty="0" smtClean="0"/>
              <a:t> geantwortet?“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„Wo ist meine nächste Vorlesung?“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„Was gibt es heute in der Mensa?“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„Wie war </a:t>
            </a:r>
            <a:r>
              <a:rPr lang="de-DE" dirty="0" err="1" smtClean="0"/>
              <a:t>nochmal</a:t>
            </a:r>
            <a:r>
              <a:rPr lang="de-DE" dirty="0" smtClean="0"/>
              <a:t> dein Kürzel?“</a:t>
            </a:r>
            <a:endParaRPr lang="de-DE" dirty="0"/>
          </a:p>
        </p:txBody>
      </p:sp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Unsere Ziele	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Übersichtlich &amp; Kompakt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Maximal 3 „Klicks“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err="1" smtClean="0"/>
              <a:t>Single-Sign-On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Zentrale Datenquelle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Erweiterbarkeit / Portabilität auf andere Plattformen</a:t>
            </a:r>
            <a:endParaRPr lang="de-DE" dirty="0"/>
          </a:p>
        </p:txBody>
      </p:sp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Features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Newsgroups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Mobiler Stundenplan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Speiseplan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err="1" smtClean="0"/>
              <a:t>KürzelKai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err="1" smtClean="0"/>
              <a:t>Webbackend</a:t>
            </a:r>
            <a:endParaRPr lang="de-DE" dirty="0"/>
          </a:p>
        </p:txBody>
      </p:sp>
      <p:pic>
        <p:nvPicPr>
          <p:cNvPr id="4" name="Picture 3" descr="1295957844_knewsletter.png"/>
          <p:cNvPicPr>
            <a:picLocks noChangeAspect="1"/>
          </p:cNvPicPr>
          <p:nvPr/>
        </p:nvPicPr>
        <p:blipFill>
          <a:blip r:embed="rId2">
            <a:lum bright="-100000" contrast="-100000"/>
          </a:blip>
          <a:stretch>
            <a:fillRect/>
          </a:stretch>
        </p:blipFill>
        <p:spPr>
          <a:xfrm>
            <a:off x="5153947" y="1417638"/>
            <a:ext cx="975360" cy="975360"/>
          </a:xfrm>
          <a:prstGeom prst="rect">
            <a:avLst/>
          </a:prstGeom>
        </p:spPr>
      </p:pic>
      <p:pic>
        <p:nvPicPr>
          <p:cNvPr id="5" name="Picture 4" descr="1295957828_monotone_fork_spoon_eat_launch_restaurant_dinn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147" y="3002598"/>
            <a:ext cx="975360" cy="975360"/>
          </a:xfrm>
          <a:prstGeom prst="rect">
            <a:avLst/>
          </a:prstGeom>
        </p:spPr>
      </p:pic>
      <p:pic>
        <p:nvPicPr>
          <p:cNvPr id="6" name="Picture 5" descr="1295957890_calendar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307" y="2392998"/>
            <a:ext cx="609600" cy="609600"/>
          </a:xfrm>
          <a:prstGeom prst="rect">
            <a:avLst/>
          </a:prstGeom>
        </p:spPr>
      </p:pic>
      <p:pic>
        <p:nvPicPr>
          <p:cNvPr id="7" name="Picture 6" descr="tabbaricon_kuerzelkai@2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507" y="4079240"/>
            <a:ext cx="609600" cy="609600"/>
          </a:xfrm>
          <a:prstGeom prst="rect">
            <a:avLst/>
          </a:prstGeom>
        </p:spPr>
      </p:pic>
      <p:pic>
        <p:nvPicPr>
          <p:cNvPr id="9" name="Picture 8" descr="1295958683_php.png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4849147" y="4688840"/>
            <a:ext cx="1300480" cy="1300480"/>
          </a:xfrm>
          <a:prstGeom prst="rect">
            <a:avLst/>
          </a:prstGeom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Kommunikation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771255" cy="4525963"/>
          </a:xfrm>
        </p:spPr>
        <p:txBody>
          <a:bodyPr/>
          <a:lstStyle/>
          <a:p>
            <a:r>
              <a:rPr lang="de-DE" dirty="0" err="1" smtClean="0"/>
              <a:t>Webbackend</a:t>
            </a:r>
            <a:r>
              <a:rPr lang="de-DE" dirty="0" smtClean="0"/>
              <a:t> dient als Datensammler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Liefert Daten im </a:t>
            </a:r>
            <a:r>
              <a:rPr lang="de-DE" dirty="0" err="1" smtClean="0"/>
              <a:t>XML-Format</a:t>
            </a:r>
            <a:endParaRPr lang="de-DE" dirty="0"/>
          </a:p>
        </p:txBody>
      </p:sp>
      <p:pic>
        <p:nvPicPr>
          <p:cNvPr id="5" name="Content Placeholder 2" descr="Serverschaubild_v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7356" r="-17356"/>
          <a:stretch>
            <a:fillRect/>
          </a:stretch>
        </p:blipFill>
        <p:spPr>
          <a:xfrm>
            <a:off x="4859522" y="1600200"/>
            <a:ext cx="4119405" cy="4616518"/>
          </a:xfrm>
          <a:prstGeom prst="rect">
            <a:avLst/>
          </a:prstGeom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Datenübertragung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Standardformat XML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Einfach auf dem </a:t>
            </a:r>
            <a:r>
              <a:rPr lang="de-DE" dirty="0" err="1" smtClean="0"/>
              <a:t>iPhone</a:t>
            </a:r>
            <a:r>
              <a:rPr lang="de-DE" dirty="0" smtClean="0"/>
              <a:t> zu parsen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Auch für andere Mobilgeräte geeignet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Einfaches Fehlerhandling</a:t>
            </a:r>
          </a:p>
        </p:txBody>
      </p:sp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Webbackend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PHP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err="1" smtClean="0"/>
              <a:t>Plugin-Konzept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Einfach erweiterbar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Sammeln der Daten &amp; Ausgabe in XML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err="1" smtClean="0"/>
              <a:t>PluginLoader</a:t>
            </a:r>
            <a:r>
              <a:rPr lang="de-DE" dirty="0" smtClean="0"/>
              <a:t> kümmert sich um den Rest</a:t>
            </a:r>
            <a:endParaRPr lang="de-DE" dirty="0"/>
          </a:p>
        </p:txBody>
      </p:sp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Erstellte </a:t>
            </a:r>
            <a:r>
              <a:rPr lang="de-DE" dirty="0" err="1" smtClean="0"/>
              <a:t>Plugins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LoginCheck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err="1" smtClean="0"/>
              <a:t>Newsgroups</a:t>
            </a:r>
            <a:endParaRPr lang="de-DE" dirty="0" smtClean="0"/>
          </a:p>
          <a:p>
            <a:pPr lvl="1"/>
            <a:r>
              <a:rPr lang="de-DE" dirty="0" err="1" smtClean="0"/>
              <a:t>NNTP-Protokoll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Speiseplan</a:t>
            </a:r>
          </a:p>
          <a:p>
            <a:pPr lvl="1"/>
            <a:r>
              <a:rPr lang="de-DE" dirty="0" smtClean="0"/>
              <a:t>HTML-Parser</a:t>
            </a:r>
          </a:p>
          <a:p>
            <a:endParaRPr lang="de-DE" dirty="0" smtClean="0"/>
          </a:p>
          <a:p>
            <a:r>
              <a:rPr lang="de-DE" dirty="0" err="1" smtClean="0"/>
              <a:t>KürzelKai</a:t>
            </a:r>
            <a:endParaRPr lang="de-DE" dirty="0" smtClean="0"/>
          </a:p>
          <a:p>
            <a:pPr lvl="1"/>
            <a:r>
              <a:rPr lang="de-DE" dirty="0" smtClean="0"/>
              <a:t>LDAP-Zugriff</a:t>
            </a:r>
          </a:p>
        </p:txBody>
      </p:sp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Fehlerbehandlung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4684" cy="4525963"/>
          </a:xfrm>
        </p:spPr>
        <p:txBody>
          <a:bodyPr/>
          <a:lstStyle/>
          <a:p>
            <a:r>
              <a:rPr lang="de-DE" dirty="0" smtClean="0"/>
              <a:t>Generiert automatisch XML Fehlermeldungen</a:t>
            </a:r>
            <a:endParaRPr lang="de-DE" dirty="0"/>
          </a:p>
        </p:txBody>
      </p:sp>
      <p:pic>
        <p:nvPicPr>
          <p:cNvPr id="4" name="Picture 3" descr="Bildschirmfoto 2011-01-25 um 13.10.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940" y="1600200"/>
            <a:ext cx="2514600" cy="4724400"/>
          </a:xfrm>
          <a:prstGeom prst="rect">
            <a:avLst/>
          </a:prstGeom>
          <a:effectLst>
            <a:outerShdw blurRad="152400" dist="50800" dir="2700000">
              <a:srgbClr val="000000"/>
            </a:outerShdw>
          </a:effectLst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166</Words>
  <Application>Microsoft Macintosh PowerPoint</Application>
  <PresentationFormat>On-screen Show (4:3)</PresentationFormat>
  <Paragraphs>76</Paragraphs>
  <Slides>15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mobileHdM</vt:lpstr>
      <vt:lpstr>Motivation</vt:lpstr>
      <vt:lpstr>Unsere Ziele </vt:lpstr>
      <vt:lpstr>Features</vt:lpstr>
      <vt:lpstr>Kommunikation</vt:lpstr>
      <vt:lpstr>Datenübertragung</vt:lpstr>
      <vt:lpstr>Webbackend</vt:lpstr>
      <vt:lpstr>Erstellte Plugins</vt:lpstr>
      <vt:lpstr>Fehlerbehandlung</vt:lpstr>
      <vt:lpstr>Login</vt:lpstr>
      <vt:lpstr>Newsgroups</vt:lpstr>
      <vt:lpstr>Stundenplan</vt:lpstr>
      <vt:lpstr>Speiseplan</vt:lpstr>
      <vt:lpstr>KürzelKai</vt:lpstr>
      <vt:lpstr>Weiteres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mobileHdM</dc:title>
  <dc:creator>Orlando Schäfer</dc:creator>
  <cp:lastModifiedBy>Orlando Schäfer</cp:lastModifiedBy>
  <cp:revision>27</cp:revision>
  <dcterms:created xsi:type="dcterms:W3CDTF">2011-01-27T15:36:44Z</dcterms:created>
  <dcterms:modified xsi:type="dcterms:W3CDTF">2011-01-27T15:37:23Z</dcterms:modified>
</cp:coreProperties>
</file>